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08F508-93A4-4829-9EA6-4248F0164BEF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76035FD-BCF3-4C9F-9206-8FFB83ADF41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Exit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Alizandro</a:t>
            </a:r>
            <a:r>
              <a:rPr lang="en-US" dirty="0" smtClean="0"/>
              <a:t> Barraza Mendoza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9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25</a:t>
            </a:r>
            <a:r>
              <a:rPr lang="en-US" baseline="30000" dirty="0" smtClean="0"/>
              <a:t>th</a:t>
            </a:r>
            <a:r>
              <a:rPr lang="en-US" dirty="0" smtClean="0"/>
              <a:t>, 1998</a:t>
            </a:r>
          </a:p>
          <a:p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Whales </a:t>
            </a:r>
          </a:p>
          <a:p>
            <a:pPr lvl="1"/>
            <a:r>
              <a:rPr lang="en-US" dirty="0" smtClean="0"/>
              <a:t>Music</a:t>
            </a:r>
          </a:p>
          <a:p>
            <a:r>
              <a:rPr lang="en-US" dirty="0" smtClean="0"/>
              <a:t>Hobby's</a:t>
            </a:r>
          </a:p>
          <a:p>
            <a:pPr lvl="1"/>
            <a:r>
              <a:rPr lang="en-US" dirty="0" smtClean="0"/>
              <a:t>Playing guitar</a:t>
            </a:r>
          </a:p>
          <a:p>
            <a:pPr lvl="1"/>
            <a:r>
              <a:rPr lang="en-US" dirty="0" smtClean="0"/>
              <a:t>Playing Yu-</a:t>
            </a:r>
            <a:r>
              <a:rPr lang="en-US" dirty="0" err="1" smtClean="0"/>
              <a:t>Gi</a:t>
            </a:r>
            <a:r>
              <a:rPr lang="en-US" dirty="0" smtClean="0"/>
              <a:t>-Oh</a:t>
            </a:r>
          </a:p>
          <a:p>
            <a:pPr lvl="1"/>
            <a:r>
              <a:rPr lang="en-US" dirty="0" smtClean="0"/>
              <a:t>Watching anime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743200"/>
            <a:ext cx="3657600" cy="2438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52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 Years of High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Freshman year</a:t>
            </a:r>
          </a:p>
          <a:p>
            <a:pPr lvl="1"/>
            <a:r>
              <a:rPr lang="en-US" dirty="0" smtClean="0"/>
              <a:t>Very immature</a:t>
            </a:r>
          </a:p>
          <a:p>
            <a:pPr lvl="1"/>
            <a:r>
              <a:rPr lang="en-US" dirty="0" smtClean="0"/>
              <a:t>I had a really bad personality overall </a:t>
            </a:r>
          </a:p>
          <a:p>
            <a:r>
              <a:rPr lang="en-US" dirty="0" smtClean="0"/>
              <a:t>Sophomore year</a:t>
            </a:r>
          </a:p>
          <a:p>
            <a:pPr lvl="1"/>
            <a:r>
              <a:rPr lang="en-US" dirty="0" smtClean="0"/>
              <a:t>Maturing a little bit</a:t>
            </a:r>
          </a:p>
          <a:p>
            <a:pPr lvl="1"/>
            <a:r>
              <a:rPr lang="en-US" dirty="0" smtClean="0"/>
              <a:t>I became more open minded</a:t>
            </a:r>
          </a:p>
          <a:p>
            <a:r>
              <a:rPr lang="en-US" dirty="0" smtClean="0"/>
              <a:t>Junior year</a:t>
            </a:r>
          </a:p>
          <a:p>
            <a:pPr lvl="1"/>
            <a:r>
              <a:rPr lang="en-US" dirty="0" smtClean="0"/>
              <a:t>I was more rebellious</a:t>
            </a:r>
          </a:p>
          <a:p>
            <a:pPr lvl="1"/>
            <a:r>
              <a:rPr lang="en-US" dirty="0" smtClean="0"/>
              <a:t>I had gained a new perspective on life</a:t>
            </a:r>
          </a:p>
          <a:p>
            <a:r>
              <a:rPr lang="en-US" dirty="0" smtClean="0"/>
              <a:t>Senior year</a:t>
            </a:r>
          </a:p>
          <a:p>
            <a:pPr lvl="1"/>
            <a:r>
              <a:rPr lang="en-US" dirty="0" smtClean="0"/>
              <a:t>Still a little immature</a:t>
            </a:r>
          </a:p>
          <a:p>
            <a:pPr lvl="1"/>
            <a:r>
              <a:rPr lang="en-US" dirty="0" smtClean="0"/>
              <a:t>Know how to communicate with people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0"/>
            <a:ext cx="2800350" cy="2800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2837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 Shadow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Pursuing a career in the arts</a:t>
            </a:r>
          </a:p>
          <a:p>
            <a:r>
              <a:rPr lang="en-US" dirty="0" smtClean="0"/>
              <a:t>Unforgettable experience</a:t>
            </a:r>
          </a:p>
          <a:p>
            <a:pPr lvl="1"/>
            <a:r>
              <a:rPr lang="en-US" dirty="0" smtClean="0"/>
              <a:t>On my moms birthday</a:t>
            </a:r>
          </a:p>
          <a:p>
            <a:r>
              <a:rPr lang="en-US" dirty="0" smtClean="0"/>
              <a:t>I job shadowed a college professor </a:t>
            </a:r>
          </a:p>
          <a:p>
            <a:pPr lvl="1"/>
            <a:r>
              <a:rPr lang="en-US" dirty="0" smtClean="0"/>
              <a:t>Jim Scully </a:t>
            </a:r>
          </a:p>
          <a:p>
            <a:pPr lvl="1"/>
            <a:r>
              <a:rPr lang="en-US" dirty="0" smtClean="0"/>
              <a:t>CSUB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971800" cy="297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58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Beginning Guitar</a:t>
            </a:r>
          </a:p>
          <a:p>
            <a:pPr lvl="1"/>
            <a:r>
              <a:rPr lang="en-US" dirty="0" smtClean="0"/>
              <a:t>I finished the course in a semester </a:t>
            </a:r>
          </a:p>
          <a:p>
            <a:r>
              <a:rPr lang="en-US" dirty="0" smtClean="0"/>
              <a:t>Intermediate Guitar</a:t>
            </a:r>
          </a:p>
          <a:p>
            <a:pPr lvl="1"/>
            <a:r>
              <a:rPr lang="en-US" dirty="0" smtClean="0"/>
              <a:t>Where I began to get sort of good</a:t>
            </a:r>
          </a:p>
          <a:p>
            <a:r>
              <a:rPr lang="en-US" dirty="0" smtClean="0"/>
              <a:t>Advanced Guitar</a:t>
            </a:r>
          </a:p>
          <a:p>
            <a:pPr lvl="1"/>
            <a:r>
              <a:rPr lang="en-US" dirty="0" smtClean="0"/>
              <a:t>I’m on my second year of advanced guitar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07" y="1752600"/>
            <a:ext cx="2584993" cy="19335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71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Day After Tomorrow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on going to UCSB</a:t>
            </a:r>
          </a:p>
          <a:p>
            <a:r>
              <a:rPr lang="en-US" dirty="0" smtClean="0"/>
              <a:t>Study Computer and Political Science</a:t>
            </a:r>
          </a:p>
          <a:p>
            <a:r>
              <a:rPr lang="en-US" dirty="0" smtClean="0"/>
              <a:t>Become a politician</a:t>
            </a:r>
          </a:p>
          <a:p>
            <a:r>
              <a:rPr lang="en-US" dirty="0" smtClean="0"/>
              <a:t>Plan B</a:t>
            </a:r>
          </a:p>
          <a:p>
            <a:pPr lvl="1"/>
            <a:r>
              <a:rPr lang="en-US" dirty="0" smtClean="0"/>
              <a:t>Go to Chico State</a:t>
            </a:r>
          </a:p>
          <a:p>
            <a:pPr lvl="1"/>
            <a:r>
              <a:rPr lang="en-US" dirty="0" smtClean="0"/>
              <a:t>Do the same thing</a:t>
            </a:r>
          </a:p>
          <a:p>
            <a:pPr lvl="1"/>
            <a:r>
              <a:rPr lang="en-US" dirty="0" smtClean="0"/>
              <a:t>Be a teacher first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28925"/>
            <a:ext cx="2933700" cy="1552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4572000"/>
            <a:ext cx="20574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83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Flip The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 in a brat</a:t>
            </a:r>
          </a:p>
          <a:p>
            <a:pPr lvl="1"/>
            <a:r>
              <a:rPr lang="en-US" dirty="0" smtClean="0"/>
              <a:t>My way or no way</a:t>
            </a:r>
          </a:p>
          <a:p>
            <a:pPr lvl="1"/>
            <a:r>
              <a:rPr lang="en-US" dirty="0" smtClean="0"/>
              <a:t>Closed minded</a:t>
            </a:r>
          </a:p>
          <a:p>
            <a:pPr lvl="1"/>
            <a:r>
              <a:rPr lang="en-US" dirty="0" smtClean="0"/>
              <a:t>Me before anyone else</a:t>
            </a:r>
          </a:p>
          <a:p>
            <a:r>
              <a:rPr lang="en-US" dirty="0" smtClean="0"/>
              <a:t>Humbled</a:t>
            </a:r>
          </a:p>
          <a:p>
            <a:pPr lvl="1"/>
            <a:r>
              <a:rPr lang="en-US" dirty="0" smtClean="0"/>
              <a:t>I’m not so arrogant</a:t>
            </a:r>
          </a:p>
          <a:p>
            <a:pPr lvl="1"/>
            <a:r>
              <a:rPr lang="en-US" dirty="0" smtClean="0"/>
              <a:t>I’ve  lost a lot of ego</a:t>
            </a:r>
          </a:p>
          <a:p>
            <a:pPr lvl="1"/>
            <a:r>
              <a:rPr lang="en-US" dirty="0" smtClean="0"/>
              <a:t>I’m a kinder and more considerate person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692" y="2286000"/>
            <a:ext cx="3264408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01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24200"/>
            <a:ext cx="7772400" cy="3194304"/>
          </a:xfrm>
        </p:spPr>
        <p:txBody>
          <a:bodyPr/>
          <a:lstStyle/>
          <a:p>
            <a:pPr algn="ctr"/>
            <a:r>
              <a:rPr lang="en-US" dirty="0" smtClean="0"/>
              <a:t>Thank You For Your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1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</TotalTime>
  <Words>201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Exit Interview</vt:lpstr>
      <vt:lpstr>About Me</vt:lpstr>
      <vt:lpstr>4 Years of High School </vt:lpstr>
      <vt:lpstr>Job Shadow </vt:lpstr>
      <vt:lpstr>My Pathway</vt:lpstr>
      <vt:lpstr>The Day After Tomorrow </vt:lpstr>
      <vt:lpstr>Flip The Coin</vt:lpstr>
      <vt:lpstr>Thank You For Your Time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Interview</dc:title>
  <dc:creator>Alizandro Barraza-Mendoza</dc:creator>
  <cp:lastModifiedBy>Alizandro Barraza-Mendoza</cp:lastModifiedBy>
  <cp:revision>3</cp:revision>
  <dcterms:created xsi:type="dcterms:W3CDTF">2016-03-11T22:34:45Z</dcterms:created>
  <dcterms:modified xsi:type="dcterms:W3CDTF">2016-03-11T23:06:28Z</dcterms:modified>
</cp:coreProperties>
</file>